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3455988" cy="2016125"/>
  <p:notesSz cx="6858000" cy="9144000"/>
  <p:defaultTextStyle>
    <a:defPPr>
      <a:defRPr lang="ru-RU"/>
    </a:defPPr>
    <a:lvl1pPr marL="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5632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1265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6897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62530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8162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93795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09427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25060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5B9"/>
    <a:srgbClr val="00A6D8"/>
    <a:srgbClr val="E21C4B"/>
    <a:srgbClr val="E32626"/>
    <a:srgbClr val="F3C914"/>
    <a:srgbClr val="99C13C"/>
    <a:srgbClr val="A1C73A"/>
    <a:srgbClr val="AFA29F"/>
    <a:srgbClr val="413937"/>
    <a:srgbClr val="00A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280" y="-732"/>
      </p:cViewPr>
      <p:guideLst>
        <p:guide orient="horz" pos="635"/>
        <p:guide pos="1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99" y="626306"/>
            <a:ext cx="2937590" cy="4321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98" y="1142471"/>
            <a:ext cx="2419192" cy="515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5597" y="65337"/>
            <a:ext cx="339599" cy="13907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99" y="65337"/>
            <a:ext cx="962397" cy="13907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99" y="1295547"/>
            <a:ext cx="2937590" cy="400425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999" y="854520"/>
            <a:ext cx="2937590" cy="441027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563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126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6897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25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78162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3795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09427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25060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00" y="380357"/>
            <a:ext cx="650998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4198" y="380357"/>
            <a:ext cx="650997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51295"/>
            <a:ext cx="15269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799" y="639373"/>
            <a:ext cx="15269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55594" y="451295"/>
            <a:ext cx="15275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755594" y="639373"/>
            <a:ext cx="15275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0" y="80272"/>
            <a:ext cx="1136996" cy="34162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195" y="80272"/>
            <a:ext cx="1931994" cy="172070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800" y="421893"/>
            <a:ext cx="1136996" cy="1379086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98" y="1411288"/>
            <a:ext cx="2073593" cy="166610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7398" y="180145"/>
            <a:ext cx="2073593" cy="1209675"/>
          </a:xfrm>
        </p:spPr>
        <p:txBody>
          <a:bodyPr/>
          <a:lstStyle>
            <a:lvl1pPr marL="0" indent="0">
              <a:buNone/>
              <a:defRPr sz="1100"/>
            </a:lvl1pPr>
            <a:lvl2pPr marL="156325" indent="0">
              <a:buNone/>
              <a:defRPr sz="1000"/>
            </a:lvl2pPr>
            <a:lvl3pPr marL="312650" indent="0">
              <a:buNone/>
              <a:defRPr sz="800"/>
            </a:lvl3pPr>
            <a:lvl4pPr marL="468975" indent="0">
              <a:buNone/>
              <a:defRPr sz="700"/>
            </a:lvl4pPr>
            <a:lvl5pPr marL="625300" indent="0">
              <a:buNone/>
              <a:defRPr sz="700"/>
            </a:lvl5pPr>
            <a:lvl6pPr marL="781626" indent="0">
              <a:buNone/>
              <a:defRPr sz="700"/>
            </a:lvl6pPr>
            <a:lvl7pPr marL="937951" indent="0">
              <a:buNone/>
              <a:defRPr sz="700"/>
            </a:lvl7pPr>
            <a:lvl8pPr marL="1094276" indent="0">
              <a:buNone/>
              <a:defRPr sz="700"/>
            </a:lvl8pPr>
            <a:lvl9pPr marL="1250601" indent="0">
              <a:buNone/>
              <a:defRPr sz="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98" y="1577898"/>
            <a:ext cx="2073593" cy="236614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  <a:prstGeom prst="rect">
            <a:avLst/>
          </a:prstGeom>
        </p:spPr>
        <p:txBody>
          <a:bodyPr vert="horz" lIns="31265" tIns="15633" rIns="31265" bIns="156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70430"/>
            <a:ext cx="3110390" cy="1330549"/>
          </a:xfrm>
          <a:prstGeom prst="rect">
            <a:avLst/>
          </a:prstGeom>
        </p:spPr>
        <p:txBody>
          <a:bodyPr vert="horz" lIns="31265" tIns="15633" rIns="31265" bIns="156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72800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80796" y="1868650"/>
            <a:ext cx="1094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476792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265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244" indent="-117244" algn="l" defTabSz="3126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8" indent="-97703" algn="l" defTabSz="31265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47138" indent="-78162" algn="l" defTabSz="312650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03463" indent="-78162" algn="l" defTabSz="312650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978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61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7243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2876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632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1265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97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30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8162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3795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427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60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0"/>
            <a:ext cx="1703388" cy="2016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934208" y="689736"/>
            <a:ext cx="128112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Ваше Имя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8421" y="1262955"/>
            <a:ext cx="971741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8 800 333-22-11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www.yoursite.ru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your@mail.ru</a:t>
            </a:r>
            <a:endParaRPr lang="ru-RU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3212" y="933896"/>
            <a:ext cx="1172116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ваша должность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4" y="215974"/>
            <a:ext cx="950092" cy="2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752600" cy="201453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0" y="847370"/>
            <a:ext cx="1080120" cy="2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4" y="844955"/>
            <a:ext cx="1446065" cy="32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47</cp:revision>
  <dcterms:created xsi:type="dcterms:W3CDTF">2013-04-14T13:39:30Z</dcterms:created>
  <dcterms:modified xsi:type="dcterms:W3CDTF">2013-04-20T01:04:31Z</dcterms:modified>
</cp:coreProperties>
</file>